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7E9608-07D3-423A-9D22-1F70D01E9E8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42BA66-64B3-429A-9858-F19F34074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1764" y="3327375"/>
            <a:ext cx="7336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Калерия (Лира) Васильевна Никольская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Архивный отдел управления делами Администрации</a:t>
            </a:r>
          </a:p>
          <a:p>
            <a:pPr algn="ctr"/>
            <a:r>
              <a:rPr lang="ru-RU" dirty="0"/>
              <a:t>Дмитровского городского округа</a:t>
            </a:r>
          </a:p>
          <a:p>
            <a:pPr algn="ctr"/>
            <a:r>
              <a:rPr lang="ru-RU" dirty="0"/>
              <a:t>Московской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3488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ПОКОЛЕНИЯ К ПОКОЛЕНИЮ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302" y="609329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2022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522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История Дмитровского края богата и многообразна. Какой силой духа и жизнестойкостью, каким мужеством обладали наши земляки, чтобы противостоять натиску иноземных захватчиков. Сегодня подвиги дмитровчан учат нас бесстрашию и упорству в достижении цели, служат примером беззаветной любви к малой родине. </a:t>
            </a:r>
          </a:p>
          <a:p>
            <a:pPr algn="ctr"/>
            <a:r>
              <a:rPr lang="ru-RU" sz="2000" dirty="0"/>
              <a:t>   Архивный отдел управления делами Администрации Дмитровского городского округа Московской области продолжает  знакомить с подвигами земляков в годы Великой Отечественной Войны.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4005064"/>
            <a:ext cx="5940152" cy="23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"/>
          <a:stretch/>
        </p:blipFill>
        <p:spPr bwMode="auto">
          <a:xfrm>
            <a:off x="395536" y="299368"/>
            <a:ext cx="3598339" cy="62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Калерия (Лира) Васильевна Никольская родилась 9 сентября 1921 года в городе Дмитрове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6369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Погибла 20 июня 1943 года при проведении диверсионно-подрывной деятельности в тылу противника на Западной Украине.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dirty="0" smtClean="0"/>
              <a:t>Посмертно награждена </a:t>
            </a:r>
            <a:r>
              <a:rPr lang="ru-RU" sz="2400" dirty="0"/>
              <a:t>орденом Отечественной войны 1-й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318888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2" y="1340768"/>
            <a:ext cx="3796517" cy="51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05" y="1340768"/>
            <a:ext cx="3724776" cy="510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2554399" y="116632"/>
            <a:ext cx="4176464" cy="109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459" y="6485641"/>
            <a:ext cx="8449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(Фонд № 252. Дмитровское Управление записи актов гражданского состояния Московской области 1861-1924г.г.)</a:t>
            </a:r>
            <a:endParaRPr lang="ru-RU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0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Калерия Васильевна Никольская родилась 9 сентября 1921 года в городе Дмитрове в семье судебно-медицинского эксперта В. П. Никольского.  Училась в средней школе №1. Увлекалась историей, литературой, химией, хорошо владела немецким и английским языками. В 1938 году Лира оканчивает школу, она твердо решила поступать в Московский юридический институт. Успешно сдала вступительные экзамены, 1 сентября приступила к учебе. А вот закончить его так и не пришлось. Началась война. Лира пошла работать в госпиталь на станции </a:t>
            </a:r>
            <a:r>
              <a:rPr lang="ru-RU" dirty="0" err="1"/>
              <a:t>Икша</a:t>
            </a:r>
            <a:r>
              <a:rPr lang="ru-RU" dirty="0"/>
              <a:t>, а потом поступила в диверсионную школу, которая готовила подрывников для диверсионной работы в тылу противника. Калерию несколько раз направляли в тыл противника, она успешно переходила линию фронта и неизменно возвращалась, выполнив задание, каким бы трудным и опасным оно ни было. А специализировалась она на подрыве мостов.  В 1943 году Лиру направляют помощником минера в партизанский отряд к Ковпаку, который в это время начинал свой знаменитый Карпатский рейд.</a:t>
            </a:r>
          </a:p>
        </p:txBody>
      </p:sp>
    </p:spTree>
    <p:extLst>
      <p:ext uri="{BB962C8B-B14F-4D97-AF65-F5344CB8AC3E}">
        <p14:creationId xmlns:p14="http://schemas.microsoft.com/office/powerpoint/2010/main" val="104435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73165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Двинулись на выполнение задания ночью. Прошло немного времени, и разразилась гроза, а вслед за ней начал хлестать дождь, да такой сильный, что людей сбивало с ног. В тот утренний час на мосту стоял лишь один часовой - местный полицай. К нему в сопровождении нескольких подрывников подошел Платон Воронько (командир подрывников), одетый в немецкую форму. Он бросил часовому несколько фраз на ломаном немецком языке. Смысл этих фраз был таков: дескать, комиссия прибыла проверить состояние моста. Часовой замер, то ли не догадался, кто перед ним, и понял, что не справиться ему одному, то ли действительно поверил, что прибыла комиссия. Тем временем минеры уже закончили расчет заряда для подрыва, и Лира вместе с другими опоясывала пролеты моста ящиками с толом, соединяя их детонирующим шнуром.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Вскоре все покинули мост. Удрал и сообразивший, в чем дело, часовой, кинув винтовку. Воронько зажег шнур. Раздался взрыв, но мост лишь частично повредило, и только после второго взрыва весь пролет рухнул.</a:t>
            </a:r>
          </a:p>
          <a:p>
            <a:pPr algn="ctr"/>
            <a:r>
              <a:rPr lang="ru-RU" dirty="0"/>
              <a:t>   Когда немецкий гарнизон был поднят по тревоге коменданта Тернополя и началось преследование партизан, отряд уже втягивался в лес, становился недосягаемым для противника, машины которого застревали в грязи, отставали.</a:t>
            </a:r>
          </a:p>
          <a:p>
            <a:pPr algn="ctr"/>
            <a:r>
              <a:rPr lang="ru-RU" dirty="0"/>
              <a:t>   Пленные немецкие офицеры, захваченные </a:t>
            </a:r>
            <a:r>
              <a:rPr lang="ru-RU" dirty="0" err="1"/>
              <a:t>ковпаковцами</a:t>
            </a:r>
            <a:r>
              <a:rPr lang="ru-RU" dirty="0"/>
              <a:t>, потом рассказывали, какое ошеломляющее впечатление на немецкое верховное командование произвел взрыв моста. В то время на Восточном фронте находился сам Гитлер. Он был взбешен, узнав о диверсии. Еще бы! Взрыв надолго вывел из строя прямую единственную магистраль, снабжавшую гитлеровцев боеприпасами и техникой. А именно в эти часы фюрер начал наступление на Курской дуге, и фашистам пришлось возвращать свои эшелоны обратно на Львов и Краков, перегонять их через Румынию и Бессарабию, терять дорогое для них время. С боевого задания возвратился командир подрывников. Не успел доложить о себе, как получил горестное сообщение: в ночном бою под </a:t>
            </a:r>
            <a:r>
              <a:rPr lang="ru-RU" dirty="0" err="1"/>
              <a:t>Рассульней</a:t>
            </a:r>
            <a:r>
              <a:rPr lang="ru-RU" dirty="0"/>
              <a:t> смертельно ранена Лира Никольская.  Калерия погибла смертью храбрых за нашу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145556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96752"/>
            <a:ext cx="67889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Вот и скупые строки наградного листа, подписанного Ковпаком: «За время пребывания в партизанском отряде тов. Никольская показала образцы мужества и геройства, ненависть к врагу, любовь и преданность делу партии Ленина-Сталина, к своей социалистической Родине. Участвовала в крупных боях, будучи автоматчицей, проявила себя бесстрашной и боевой партизанкой, 8 раз ходила в разведку, доставала ценные сведения. За время пребывания в отряде подготовила группу минеров-подрывников в количестве 18 человек. Особо отличилась в подрыве мостов, нефтепромыслов и коммуникаций противника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6237" y="134076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В Честь Калерии Никольской в г. Дмитрове названа улица: Улица возникла не ранее 80-90-х гг.18 века. До 1917г. эта улица называлась Борисоглебской. В 1924 г. ее переименовали в Костинскую, так как по ней шла дорога в село Костино. В 1966 г. по ходатайству краеведов школы № 1 улице присвоено имя Лиры Никольской, партизанки посмертно награжденной орденом Отечественной войны 1-й степени.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5033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/>
          <a:stretch/>
        </p:blipFill>
        <p:spPr>
          <a:xfrm>
            <a:off x="467544" y="3645024"/>
            <a:ext cx="3240360" cy="22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51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822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Воронина Наталья Анатольевна</cp:lastModifiedBy>
  <cp:revision>11</cp:revision>
  <dcterms:created xsi:type="dcterms:W3CDTF">2022-03-11T12:27:39Z</dcterms:created>
  <dcterms:modified xsi:type="dcterms:W3CDTF">2022-03-24T08:43:47Z</dcterms:modified>
</cp:coreProperties>
</file>